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5FA5"/>
    <a:srgbClr val="DE35FD"/>
    <a:srgbClr val="8E231C"/>
    <a:srgbClr val="FFAA01"/>
    <a:srgbClr val="FACDDD"/>
    <a:srgbClr val="FCF8C4"/>
    <a:srgbClr val="FFE100"/>
    <a:srgbClr val="ED1847"/>
    <a:srgbClr val="F6EB00"/>
    <a:srgbClr val="FFD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06" y="-48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483"/>
            <a:ext cx="3997325" cy="5545621"/>
          </a:xfrm>
          <a:prstGeom prst="rect">
            <a:avLst/>
          </a:prstGeom>
          <a:solidFill>
            <a:srgbClr val="B75FA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0" name="Picture 6" descr="C:\work\templater\ppt test\i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273"/>
            <a:ext cx="3988658" cy="18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-219042" y="3553187"/>
            <a:ext cx="1659171" cy="161714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214686" y="3367217"/>
            <a:ext cx="2034309" cy="204711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1145602" y="3353425"/>
            <a:ext cx="1360708" cy="1287005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9049" y="1260401"/>
            <a:ext cx="3259226" cy="1426544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25400" dir="2700000" algn="tl" rotWithShape="0">
              <a:prstClr val="black">
                <a:alpha val="88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Вам</a:t>
            </a:r>
            <a:b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</a:br>
            <a:r>
              <a:rPr lang="ru-RU" sz="6000" b="1" i="1" dirty="0" smtClean="0">
                <a:gradFill>
                  <a:gsLst>
                    <a:gs pos="100000">
                      <a:schemeClr val="bg1"/>
                    </a:gs>
                    <a:gs pos="0">
                      <a:srgbClr val="FCF8C4"/>
                    </a:gs>
                  </a:gsLst>
                  <a:path path="circle">
                    <a:fillToRect l="50000" t="50000" r="50000" b="50000"/>
                  </a:path>
                </a:gradFill>
              </a:rPr>
              <a:t>подарок!</a:t>
            </a:r>
            <a:endParaRPr lang="ru-RU" sz="6000" b="1" i="1" dirty="0">
              <a:gradFill>
                <a:gsLst>
                  <a:gs pos="100000">
                    <a:schemeClr val="bg1"/>
                  </a:gs>
                  <a:gs pos="0">
                    <a:srgbClr val="FCF8C4"/>
                  </a:gs>
                </a:gsLst>
                <a:path path="circle">
                  <a:fillToRect l="50000" t="50000" r="50000" b="50000"/>
                </a:path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544" y="2556545"/>
            <a:ext cx="2776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совершите любую покупку в бутике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вашего товара «……» и </a:t>
            </a:r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получите </a:t>
            </a:r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………в </a:t>
            </a:r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подарок!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pic>
        <p:nvPicPr>
          <p:cNvPr id="30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19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31</cp:revision>
  <dcterms:created xsi:type="dcterms:W3CDTF">2013-04-14T13:39:30Z</dcterms:created>
  <dcterms:modified xsi:type="dcterms:W3CDTF">2013-04-17T18:52:31Z</dcterms:modified>
</cp:coreProperties>
</file>